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2313"/>
    <a:srgbClr val="EE2313"/>
    <a:srgbClr val="EE3124"/>
    <a:srgbClr val="DA1A26"/>
    <a:srgbClr val="DA1A2E"/>
    <a:srgbClr val="06120C"/>
    <a:srgbClr val="DA1A32"/>
    <a:srgbClr val="CF0026"/>
    <a:srgbClr val="BA0027"/>
    <a:srgbClr val="B70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9" autoAdjust="0"/>
    <p:restoredTop sz="91525" autoAdjust="0"/>
  </p:normalViewPr>
  <p:slideViewPr>
    <p:cSldViewPr snapToGrid="0" snapToObjects="1">
      <p:cViewPr varScale="1">
        <p:scale>
          <a:sx n="83" d="100"/>
          <a:sy n="83" d="100"/>
        </p:scale>
        <p:origin x="514" y="48"/>
      </p:cViewPr>
      <p:guideLst>
        <p:guide orient="horz" pos="2880"/>
        <p:guide pos="3840"/>
        <p:guide orient="horz" pos="213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082" y="43"/>
      </p:cViewPr>
      <p:guideLst/>
    </p:cSldViewPr>
  </p:notesViewPr>
  <p:gridSpacing cx="72008" cy="72008"/>
</p:viewPr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8C04785EBB6E94AA09D9C9F50C4D0AE" ma:contentTypeVersion="12" ma:contentTypeDescription="Ein neues Dokument erstellen." ma:contentTypeScope="" ma:versionID="648f3d376fbc86aabafc9a078727fe1a">
  <xsd:schema xmlns:xsd="http://www.w3.org/2001/XMLSchema" xmlns:xs="http://www.w3.org/2001/XMLSchema" xmlns:p="http://schemas.microsoft.com/office/2006/metadata/properties" xmlns:ns2="95f25eb5-8566-49cd-82e8-9c84a1341625" xmlns:ns3="48363ba3-8be6-4d2a-a199-670f4674c709" targetNamespace="http://schemas.microsoft.com/office/2006/metadata/properties" ma:root="true" ma:fieldsID="6260a8f93f4c732681ec21f92b7fa088" ns2:_="" ns3:_="">
    <xsd:import namespace="95f25eb5-8566-49cd-82e8-9c84a1341625"/>
    <xsd:import namespace="48363ba3-8be6-4d2a-a199-670f4674c7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f25eb5-8566-49cd-82e8-9c84a13416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63ba3-8be6-4d2a-a199-670f4674c70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BD2B4C4-7181-443F-9690-1994509717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f25eb5-8566-49cd-82e8-9c84a1341625"/>
    <ds:schemaRef ds:uri="48363ba3-8be6-4d2a-a199-670f4674c7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6DC80B-1270-4513-ABF5-996629B176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F642CF-559E-43B2-B6D1-ABB82E652B0C}">
  <ds:schemaRefs>
    <ds:schemaRef ds:uri="http://schemas.microsoft.com/office/2006/documentManagement/types"/>
    <ds:schemaRef ds:uri="http://purl.org/dc/dcmitype/"/>
    <ds:schemaRef ds:uri="95f25eb5-8566-49cd-82e8-9c84a1341625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48363ba3-8be6-4d2a-a199-670f4674c709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521</Words>
  <Application>Microsoft Office PowerPoint</Application>
  <PresentationFormat>宽屏</PresentationFormat>
  <Paragraphs>115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3" baseType="lpstr">
      <vt:lpstr>Arial</vt:lpstr>
      <vt:lpstr>Calibri</vt:lpstr>
      <vt:lpstr>Courier New</vt:lpstr>
      <vt:lpstr>Wingdings</vt:lpstr>
      <vt:lpstr>IR Content Slides</vt:lpstr>
      <vt:lpstr>Usage of Vials in Test Kits</vt:lpstr>
      <vt:lpstr>Table of Contents</vt:lpstr>
      <vt:lpstr>1. Manual Testing vs. Automated Testing</vt:lpstr>
      <vt:lpstr>2. Overview of different kinds of test kits</vt:lpstr>
      <vt:lpstr>A) PCR Tests </vt:lpstr>
      <vt:lpstr>B) Antibody Tests (Serology Tests)</vt:lpstr>
      <vt:lpstr>C) Immunoblot Tests</vt:lpstr>
      <vt:lpstr>D) Other Test Kits</vt:lpstr>
    </vt:vector>
  </TitlesOfParts>
  <Company>Propeller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Ingersoll Rand Branding Team</dc:creator>
  <cp:lastModifiedBy>aihua365838@163.com</cp:lastModifiedBy>
  <cp:revision>430</cp:revision>
  <dcterms:created xsi:type="dcterms:W3CDTF">2020-01-15T09:19:34Z</dcterms:created>
  <dcterms:modified xsi:type="dcterms:W3CDTF">2020-09-17T05:53:09Z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0x01010008C04785EBB6E94AA09D9C9F50C4D0AE</vt:lpwstr>
  </property>
</Properties>
</file>